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sldIdLst>
    <p:sldId id="256" r:id="rId2"/>
    <p:sldId id="270" r:id="rId3"/>
    <p:sldId id="284" r:id="rId4"/>
    <p:sldId id="285" r:id="rId5"/>
    <p:sldId id="287" r:id="rId6"/>
    <p:sldId id="286" r:id="rId7"/>
    <p:sldId id="289" r:id="rId8"/>
    <p:sldId id="290" r:id="rId9"/>
    <p:sldId id="292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88" r:id="rId19"/>
    <p:sldId id="265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68" autoAdjust="0"/>
  </p:normalViewPr>
  <p:slideViewPr>
    <p:cSldViewPr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A700-896B-4C88-BA6F-7DC6CF6EAB0B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62B2-9108-46A9-A6D3-72C929EB092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3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+ Струкрура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362B2-9108-46A9-A6D3-72C929EB092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662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362B2-9108-46A9-A6D3-72C929EB092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407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533F31-6722-4A0B-8F2D-6DA3900EFBE9}" type="datetimeFigureOut">
              <a:rPr lang="ru-RU" smtClean="0"/>
              <a:t>11.09.2022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E437415-802A-442A-8DEF-9F503073503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Дипломная работа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Продуктовый интернет-магазин</a:t>
            </a:r>
          </a:p>
          <a:p>
            <a:r>
              <a:rPr lang="ru-RU" dirty="0" smtClean="0"/>
              <a:t>«</a:t>
            </a:r>
            <a:r>
              <a:rPr lang="en-US" dirty="0" smtClean="0"/>
              <a:t>EasyFood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22019" y="6228780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Иванов Игорь Игоревич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гр.</a:t>
            </a:r>
            <a:r>
              <a:rPr lang="uk-UA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uk-UA" u="sng" dirty="0" smtClean="0">
                <a:solidFill>
                  <a:schemeClr val="bg2">
                    <a:lumMod val="50000"/>
                  </a:schemeClr>
                </a:solidFill>
              </a:rPr>
              <a:t>ПВ 911</a:t>
            </a:r>
            <a:endParaRPr lang="ru-RU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" y="1769386"/>
            <a:ext cx="9124280" cy="38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873671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Корзина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5" name="Стрелка углом вверх 4"/>
          <p:cNvSpPr/>
          <p:nvPr/>
        </p:nvSpPr>
        <p:spPr>
          <a:xfrm rot="5400000">
            <a:off x="1747069" y="2293491"/>
            <a:ext cx="660598" cy="6273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132856"/>
            <a:ext cx="5544616" cy="472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4" y="2279674"/>
            <a:ext cx="4262438" cy="395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76872"/>
            <a:ext cx="4789431" cy="141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Стрелка углом вверх 1"/>
          <p:cNvSpPr/>
          <p:nvPr/>
        </p:nvSpPr>
        <p:spPr>
          <a:xfrm>
            <a:off x="4499992" y="3990404"/>
            <a:ext cx="648072" cy="21749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11560" y="1052736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Делаем заказ</a:t>
            </a:r>
            <a:endParaRPr lang="ru-RU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80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5112568" cy="509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08104" y="427588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Профиль пользователя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947" y="816056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00B0F0"/>
                </a:solidFill>
              </a:rPr>
              <a:t>Список заказов</a:t>
            </a:r>
            <a:endParaRPr lang="ru-RU" sz="2000" dirty="0">
              <a:solidFill>
                <a:srgbClr val="00B0F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01859"/>
            <a:ext cx="3242986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5114529" y="5229200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995936" y="5229200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03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20" y="1872690"/>
            <a:ext cx="6748106" cy="479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908720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Избранные</a:t>
            </a:r>
            <a:endParaRPr lang="ru-RU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2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9592"/>
            <a:ext cx="4248472" cy="54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Прямая со стрелкой 2"/>
          <p:cNvCxnSpPr/>
          <p:nvPr/>
        </p:nvCxnSpPr>
        <p:spPr>
          <a:xfrm flipV="1">
            <a:off x="4211960" y="5085184"/>
            <a:ext cx="1152128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08104" y="465313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Осторожно меняем</a:t>
            </a:r>
          </a:p>
          <a:p>
            <a:r>
              <a:rPr lang="ru-RU" dirty="0" smtClean="0">
                <a:solidFill>
                  <a:srgbClr val="00B0F0"/>
                </a:solidFill>
              </a:rPr>
              <a:t>данные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8456" y="45660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Роль администратор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408"/>
            <a:ext cx="4457954" cy="432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2483768" y="5229200"/>
            <a:ext cx="2232248" cy="28803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958279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Может редактировать продукт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08" y="2029651"/>
            <a:ext cx="3665491" cy="478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6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8144" y="47667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Профиль админа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00147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Управляем пользователями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82510"/>
            <a:ext cx="7308304" cy="503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91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5184576" cy="52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940078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Следим за кол-вом на складе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" y="1844824"/>
            <a:ext cx="9084147" cy="489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908720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Схема БД</a:t>
            </a:r>
            <a:endParaRPr lang="ru-RU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5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41874" y="548680"/>
            <a:ext cx="6417734" cy="939801"/>
          </a:xfrm>
        </p:spPr>
        <p:txBody>
          <a:bodyPr/>
          <a:lstStyle/>
          <a:p>
            <a:r>
              <a:rPr lang="ru-RU" dirty="0" smtClean="0"/>
              <a:t>Спасибо за внимание </a:t>
            </a:r>
            <a:endParaRPr lang="ru-RU" dirty="0"/>
          </a:p>
        </p:txBody>
      </p:sp>
      <p:pic>
        <p:nvPicPr>
          <p:cNvPr id="2050" name="Picture 2" descr="C:\Users\user\Downloads\cat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64" y="2604914"/>
            <a:ext cx="3636389" cy="42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" y="4869160"/>
            <a:ext cx="260229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" y="2376012"/>
            <a:ext cx="2502781" cy="220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48880"/>
            <a:ext cx="2448092" cy="206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774840"/>
            <a:ext cx="2520099" cy="193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2564904"/>
            <a:ext cx="7408333" cy="3777869"/>
          </a:xfrm>
        </p:spPr>
        <p:txBody>
          <a:bodyPr/>
          <a:lstStyle/>
          <a:p>
            <a:pPr marL="301943" lvl="1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Spring Framework</a:t>
            </a:r>
            <a:endParaRPr lang="ru-RU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Spring Boot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Spring Security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Spring Data JPA</a:t>
            </a:r>
            <a:endParaRPr lang="ru-RU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PostgreSQL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Angular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pPr lvl="1"/>
            <a:endParaRPr lang="en-US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Lobster" pitchFamily="2" charset="0"/>
              </a:rPr>
              <a:t>В приложении </a:t>
            </a:r>
            <a:r>
              <a:rPr lang="uk-UA" dirty="0">
                <a:solidFill>
                  <a:schemeClr val="bg1"/>
                </a:solidFill>
                <a:latin typeface="Lobster" pitchFamily="2" charset="0"/>
              </a:rPr>
              <a:t>были</a:t>
            </a:r>
            <a:br>
              <a:rPr lang="uk-UA" dirty="0">
                <a:solidFill>
                  <a:schemeClr val="bg1"/>
                </a:solidFill>
                <a:latin typeface="Lobster" pitchFamily="2" charset="0"/>
              </a:rPr>
            </a:br>
            <a:r>
              <a:rPr lang="uk-UA" dirty="0">
                <a:solidFill>
                  <a:schemeClr val="bg1"/>
                </a:solidFill>
                <a:latin typeface="Lobster" pitchFamily="2" charset="0"/>
              </a:rPr>
              <a:t>использованы</a:t>
            </a:r>
            <a:r>
              <a:rPr lang="ru-RU" dirty="0">
                <a:solidFill>
                  <a:schemeClr val="bg1"/>
                </a:solidFill>
                <a:latin typeface="Lobster" pitchFamily="2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56176" y="392078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Гость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855"/>
            <a:ext cx="9144000" cy="504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24744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Что может делать?</a:t>
            </a:r>
            <a:endParaRPr lang="ru-RU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" y="1844824"/>
            <a:ext cx="9081959" cy="494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1042829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Ищем по категории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96752"/>
            <a:ext cx="3972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00B0F0"/>
                </a:solidFill>
              </a:rPr>
              <a:t>Как нам помогает</a:t>
            </a:r>
            <a:r>
              <a:rPr lang="en-US" sz="2000" dirty="0" smtClean="0">
                <a:solidFill>
                  <a:srgbClr val="00B0F0"/>
                </a:solidFill>
              </a:rPr>
              <a:t> Spring Data JPA</a:t>
            </a:r>
            <a:endParaRPr lang="ru-RU" sz="2000" dirty="0">
              <a:solidFill>
                <a:srgbClr val="00B0F0"/>
              </a:solidFill>
            </a:endParaRPr>
          </a:p>
        </p:txBody>
      </p:sp>
      <p:pic>
        <p:nvPicPr>
          <p:cNvPr id="5122" name="Picture 2" descr="C:\Users\user\Desktop\diplima data\Repository 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31618"/>
            <a:ext cx="9144000" cy="25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" y="2609850"/>
            <a:ext cx="37052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25" y="883568"/>
            <a:ext cx="5448275" cy="510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1052736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Посмотреть поближе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4128" y="6309320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00B0F0"/>
                </a:solidFill>
              </a:rPr>
              <a:t>* Самые не популярные или новые</a:t>
            </a:r>
            <a:endParaRPr lang="ru-RU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6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1" y="1684285"/>
            <a:ext cx="7884368" cy="510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9751" y="91592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Расширенный поиск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28" y="1809899"/>
            <a:ext cx="7863243" cy="503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91196" y="913754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Поиск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0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980728"/>
            <a:ext cx="3736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Как изменится страничка, </a:t>
            </a:r>
            <a:endParaRPr lang="ru-RU" sz="2400" dirty="0" smtClean="0">
              <a:solidFill>
                <a:srgbClr val="00B0F0"/>
              </a:solidFill>
            </a:endParaRPr>
          </a:p>
          <a:p>
            <a:r>
              <a:rPr lang="ru-RU" sz="2400" dirty="0" smtClean="0">
                <a:solidFill>
                  <a:srgbClr val="00B0F0"/>
                </a:solidFill>
              </a:rPr>
              <a:t>если мы залогинимся</a:t>
            </a:r>
            <a:r>
              <a:rPr lang="ru-RU" sz="2400" dirty="0">
                <a:solidFill>
                  <a:srgbClr val="00B0F0"/>
                </a:solidFill>
              </a:rPr>
              <a:t>?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220072" y="404664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Аутентифицированный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17811"/>
            <a:ext cx="6768752" cy="472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2374</TotalTime>
  <Words>100</Words>
  <Application>Microsoft Office PowerPoint</Application>
  <PresentationFormat>Экран (4:3)</PresentationFormat>
  <Paragraphs>42</Paragraphs>
  <Slides>19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Волна</vt:lpstr>
      <vt:lpstr>Дипломная работа </vt:lpstr>
      <vt:lpstr>В приложении были использованы: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работа</dc:title>
  <dc:creator>User</dc:creator>
  <cp:lastModifiedBy>user</cp:lastModifiedBy>
  <cp:revision>75</cp:revision>
  <dcterms:created xsi:type="dcterms:W3CDTF">2019-11-20T10:55:09Z</dcterms:created>
  <dcterms:modified xsi:type="dcterms:W3CDTF">2022-09-11T11:17:47Z</dcterms:modified>
</cp:coreProperties>
</file>